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10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030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867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141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505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349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541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90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380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506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448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A020-40C5-4314-9A9E-C18E9FFB1F2B}" type="datetimeFigureOut">
              <a:rPr lang="uk-UA" smtClean="0"/>
              <a:t>04.05.2016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51731-BD89-41FC-9C0E-F4C510CADBF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8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2711669" y="1313793"/>
            <a:ext cx="8642131" cy="4863169"/>
          </a:xfrm>
        </p:spPr>
        <p:txBody>
          <a:bodyPr/>
          <a:lstStyle/>
          <a:p>
            <a:pPr lvl="7"/>
            <a:endParaRPr lang="en-US" dirty="0" smtClean="0"/>
          </a:p>
          <a:p>
            <a:pPr lvl="7"/>
            <a:endParaRPr lang="en-US" dirty="0"/>
          </a:p>
          <a:p>
            <a:pPr lvl="7"/>
            <a:endParaRPr lang="en-US" dirty="0" smtClean="0"/>
          </a:p>
          <a:p>
            <a:pPr lvl="7"/>
            <a:endParaRPr lang="en-US" dirty="0"/>
          </a:p>
          <a:p>
            <a:pPr lvl="7"/>
            <a:endParaRPr lang="uk-UA" dirty="0" smtClean="0"/>
          </a:p>
          <a:p>
            <a:pPr lvl="7"/>
            <a:endParaRPr lang="uk-UA" dirty="0"/>
          </a:p>
          <a:p>
            <a:pPr lvl="7"/>
            <a:endParaRPr lang="uk-UA" dirty="0" smtClean="0"/>
          </a:p>
          <a:p>
            <a:pPr lvl="7"/>
            <a:endParaRPr lang="en-US" dirty="0" smtClean="0"/>
          </a:p>
          <a:p>
            <a:pPr lvl="7"/>
            <a:endParaRPr lang="en-US" dirty="0"/>
          </a:p>
          <a:p>
            <a:pPr marL="3200400" lvl="7" indent="0" algn="ctr">
              <a:buNone/>
            </a:pPr>
            <a:r>
              <a:rPr lang="uk-UA" sz="3200" dirty="0" smtClean="0"/>
              <a:t>Виконав:</a:t>
            </a:r>
          </a:p>
          <a:p>
            <a:pPr marL="3200400" lvl="7" indent="0" algn="ctr">
              <a:buNone/>
            </a:pPr>
            <a:r>
              <a:rPr lang="uk-UA" sz="3200" dirty="0"/>
              <a:t>с</a:t>
            </a:r>
            <a:r>
              <a:rPr lang="uk-UA" sz="3200" dirty="0" smtClean="0"/>
              <a:t>тудент гр. Піт-15-3</a:t>
            </a:r>
          </a:p>
          <a:p>
            <a:pPr marL="3200400" lvl="7" indent="0" algn="ctr">
              <a:buNone/>
            </a:pPr>
            <a:r>
              <a:rPr lang="uk-UA" sz="3200" dirty="0" smtClean="0"/>
              <a:t>Цап А. М.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82618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6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</Words>
  <Application>Microsoft Office PowerPoint</Application>
  <PresentationFormat>Широкий екран</PresentationFormat>
  <Paragraphs>12</Paragraphs>
  <Slides>14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Цап Андрій</dc:creator>
  <cp:lastModifiedBy>Цап Андрій</cp:lastModifiedBy>
  <cp:revision>3</cp:revision>
  <dcterms:created xsi:type="dcterms:W3CDTF">2016-05-04T08:18:43Z</dcterms:created>
  <dcterms:modified xsi:type="dcterms:W3CDTF">2016-05-04T10:09:22Z</dcterms:modified>
</cp:coreProperties>
</file>